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79" r:id="rId3"/>
    <p:sldId id="276" r:id="rId4"/>
    <p:sldId id="277" r:id="rId5"/>
    <p:sldId id="280" r:id="rId6"/>
    <p:sldId id="278" r:id="rId7"/>
    <p:sldId id="28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F74DA-A3F5-4F82-B09B-B1330A45F12A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E5DA4-2E02-4E75-A8ED-9AF5845767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344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266819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033037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16728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72385275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8487456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21774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773707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529544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842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683993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928750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53524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60819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8723522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068800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140397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001062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7494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642918"/>
            <a:ext cx="7143800" cy="3429024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Сеть </a:t>
            </a:r>
            <a:r>
              <a:rPr lang="en-US" sz="5400" b="1" dirty="0" smtClean="0">
                <a:solidFill>
                  <a:srgbClr val="FF0000"/>
                </a:solidFill>
              </a:rPr>
              <a:t>Stem</a:t>
            </a:r>
            <a:r>
              <a:rPr lang="tt-RU" sz="5400" b="1" dirty="0" smtClean="0">
                <a:solidFill>
                  <a:srgbClr val="FF0000"/>
                </a:solidFill>
              </a:rPr>
              <a:t> – лабораторий “активити” </a:t>
            </a:r>
            <a:r>
              <a:rPr lang="tt-RU" sz="5300" b="1" dirty="0" smtClean="0">
                <a:solidFill>
                  <a:srgbClr val="FF0000"/>
                </a:solidFill>
              </a:rPr>
              <a:t> </a:t>
            </a:r>
            <a:br>
              <a:rPr lang="tt-RU" sz="5300" b="1" dirty="0" smtClean="0">
                <a:solidFill>
                  <a:srgbClr val="FF0000"/>
                </a:solidFill>
              </a:rPr>
            </a:br>
            <a:r>
              <a:rPr lang="tt-RU" sz="4900" b="1" dirty="0" smtClean="0">
                <a:solidFill>
                  <a:srgbClr val="FF0000"/>
                </a:solidFill>
              </a:rPr>
              <a:t>ресурсное обеспечение</a:t>
            </a: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F:\стим\steam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966" y="4293096"/>
            <a:ext cx="7792036" cy="240946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«Искорка»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357950" y="2571744"/>
            <a:ext cx="2055215" cy="206489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071802" y="4857760"/>
            <a:ext cx="2928958" cy="181533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42910" y="2643182"/>
            <a:ext cx="1961044" cy="213992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714357"/>
            <a:ext cx="77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детском саду оборудованы смежные кабинеты, в которых функционируют центры развития.</a:t>
            </a:r>
          </a:p>
          <a:p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 занимательной математики имеется следующее оборудование: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Палочки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Кюизнера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игры В.В.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блоки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кубики Никитина,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Танграм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 конструирования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подобран конструктор различного вида, крупный и мелкий деревянный конструктор, центр дополнен мелкими игрушками для обыгрывания.</a:t>
            </a:r>
          </a:p>
          <a:p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 экспериментирования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представлен многообразием коллекций (грунт, камни, минералы, семена, крупы и т. д.). В нем находится материал, для осуществления опытной деятельности: лупы, микроскопы, компас, мензурки, колбы, мерные стаканчики, лейки, различные виды часов.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грант\54\ресурсы\Конструирование из игровых строительных материалов является наиболее доступным и легким видом конструирования для дошкольников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2714620"/>
            <a:ext cx="2466242" cy="1857388"/>
          </a:xfrm>
          <a:prstGeom prst="round2Diag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ACER\Desktop\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571744"/>
            <a:ext cx="3048021" cy="214314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6060" y="0"/>
            <a:ext cx="7502154" cy="928670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«Электроник»</a:t>
            </a:r>
            <a:endParaRPr lang="ru-RU" sz="3200" b="1" cap="none" dirty="0">
              <a:ln w="5080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Содержимое 10" descr="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5900" t="17998" r="53102" b="6414"/>
          <a:stretch>
            <a:fillRect/>
          </a:stretch>
        </p:blipFill>
        <p:spPr>
          <a:xfrm>
            <a:off x="3500430" y="3786190"/>
            <a:ext cx="2000264" cy="2762270"/>
          </a:xfrm>
          <a:prstGeom prst="round2DiagRect">
            <a:avLst/>
          </a:prstGeom>
        </p:spPr>
      </p:pic>
      <p:pic>
        <p:nvPicPr>
          <p:cNvPr id="12" name="Содержимое 11" descr="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643570" y="2571745"/>
            <a:ext cx="3013071" cy="2214578"/>
          </a:xfrm>
          <a:prstGeom prst="round2Diag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57224" y="785794"/>
            <a:ext cx="77867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каждой группе старшего дошкольного возраста имеются небольшие STEM-лаборатории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которые укомплектованы следующим оборудованием: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Логические блоки 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Дьенеша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палочки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Кьюзинера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кубики Никитина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математические планшеты (5-10 комплект</a:t>
            </a:r>
            <a:r>
              <a:rPr lang="tt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Мини-лаборатория «Познай-ка»,микроскопы (2-3 комплекта)  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LEGO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конструкторы </a:t>
            </a:r>
            <a:r>
              <a:rPr kumimoji="0" lang="tt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разных размеров (5-7 комплектов)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«Звездочки»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rgbClr val="FF0000"/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00430" y="3571876"/>
            <a:ext cx="2319056" cy="309207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215074" y="2928934"/>
            <a:ext cx="2313708" cy="308494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85786" y="3000372"/>
            <a:ext cx="2338390" cy="311785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571481"/>
            <a:ext cx="750099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Выявлены интересы по направлениям воспитанников, исходя из которых, оборудован кабинет  робототехники в условиях детского сада, который укомплектован следующим оборудованием: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столы детские-8 штук, стулья детские -16 штук,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шкафы и контейнеры  для конструктора и раздаточного материала,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интерактивная </a:t>
            </a:r>
            <a:r>
              <a:rPr lang="en-US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-доска,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магнитная и передвижная доска,</a:t>
            </a:r>
          </a:p>
          <a:p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обучающие наборы для подгруппы из 8 детей: Базовый набор </a:t>
            </a:r>
            <a:r>
              <a:rPr lang="en-US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LEGO Education </a:t>
            </a:r>
            <a:r>
              <a:rPr lang="en-US" sz="15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(9580\158 деталей), Эмоциональное развитие ребенка </a:t>
            </a:r>
            <a:r>
              <a:rPr lang="en-US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LEGO DUPLO</a:t>
            </a:r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45018,  Набор </a:t>
            </a:r>
            <a:r>
              <a:rPr lang="en-US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1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Первые механизмы 9656.</a:t>
            </a:r>
            <a:endParaRPr lang="ru-RU" sz="15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«Кроха»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4982" r="11977" b="3125"/>
          <a:stretch>
            <a:fillRect/>
          </a:stretch>
        </p:blipFill>
        <p:spPr bwMode="auto">
          <a:xfrm>
            <a:off x="2928926" y="4714884"/>
            <a:ext cx="3429024" cy="199312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500306"/>
            <a:ext cx="3609972" cy="202962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500306"/>
            <a:ext cx="3643338" cy="213992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714357"/>
            <a:ext cx="75009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Имеется отдельный кабинет , укомплектованный  6 регулируемыми столами,  12 регулируемыми стульями. Для проведения образовательной деятельности имеются: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микроскопы  детские – 8 шт.;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интерактивная доска – 1 шт.;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Конструктор LEGO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2.0 45300 Базовый набор -  4 шт.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домашняя лаборатория «Юный физик» - 1 шт.;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домашняя лаборатория  «Юный биолог» - 1 шт.</a:t>
            </a:r>
            <a:endParaRPr lang="ru-RU" sz="1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858180" cy="428628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«Сабантуй»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2518" y="2857496"/>
            <a:ext cx="3588514" cy="285752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857224" y="642918"/>
            <a:ext cx="77867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 кабинет робототехники для воспитанников на базе ДОУ (изучено и определено место и роль кабинета робототехники в условиях детского сада). 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Площадь кабинета 62,2 кв.м. 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столы детские-6 штук, стулья детские -12 штук,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-шкафы и контейнеры  для конструктора и раздаточного материала,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магнитная и передвижная доска,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обучающие наборы для подгруппы из 5 детей : Планета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STEAM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TEAM PARK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F:\грант\121\121 фото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3190" y="2857496"/>
            <a:ext cx="3496295" cy="2857520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858180" cy="428628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«Затейники»</a:t>
            </a:r>
            <a:r>
              <a:rPr lang="ru-RU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44" y="2428869"/>
            <a:ext cx="2839312" cy="207170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85" y="2428868"/>
            <a:ext cx="3116871" cy="196918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990"/>
          <a:stretch/>
        </p:blipFill>
        <p:spPr>
          <a:xfrm>
            <a:off x="6072198" y="4071942"/>
            <a:ext cx="2226249" cy="264318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4500570"/>
            <a:ext cx="2936811" cy="221455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857224" y="642918"/>
            <a:ext cx="7786742" cy="1887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1.Конструкторы «К</a:t>
            </a:r>
            <a:r>
              <a:rPr lang="en-US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LIKKO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«ТЕХНО»  для  объёмного моделирования, развитие у учащихся инженерного мышления, навыков конструирования программирования и эффективного использования кибернетических систем. </a:t>
            </a:r>
            <a:b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«Юные учёные» набор пробирок, колбочек для познавательно-исследовательской деятельности </a:t>
            </a:r>
            <a:b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«Блоки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«Палочки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для формирование элементарных математических представлений 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579</TotalTime>
  <Words>312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Контур</vt:lpstr>
      <vt:lpstr>          Сеть Stem – лабораторий “активити”   ресурсное обеспечение</vt:lpstr>
      <vt:lpstr>STEM- лаборатория «Искорка»  </vt:lpstr>
      <vt:lpstr>STEM- лаборатория «Электроник»</vt:lpstr>
      <vt:lpstr>STEM- лаборатория «Звездочки»  </vt:lpstr>
      <vt:lpstr>STEM- лаборатория «Кроха»  </vt:lpstr>
      <vt:lpstr>STEM- лаборатория  «Сабантуй» </vt:lpstr>
      <vt:lpstr>STEM- лаборатория «Затейники»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- технологии</dc:title>
  <dc:creator>Екатерина</dc:creator>
  <cp:lastModifiedBy>ACER</cp:lastModifiedBy>
  <cp:revision>29</cp:revision>
  <dcterms:created xsi:type="dcterms:W3CDTF">2018-05-19T12:19:45Z</dcterms:created>
  <dcterms:modified xsi:type="dcterms:W3CDTF">2022-07-12T10:54:04Z</dcterms:modified>
</cp:coreProperties>
</file>